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244" autoAdjust="0"/>
  </p:normalViewPr>
  <p:slideViewPr>
    <p:cSldViewPr snapToGrid="0">
      <p:cViewPr varScale="1">
        <p:scale>
          <a:sx n="81" d="100"/>
          <a:sy n="81" d="100"/>
        </p:scale>
        <p:origin x="86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3BA34-9C26-4B7A-B221-27046FC13828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845CF-1DAE-4905-A79B-FEA601BAB1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6973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3BA34-9C26-4B7A-B221-27046FC13828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845CF-1DAE-4905-A79B-FEA601BAB1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0607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3BA34-9C26-4B7A-B221-27046FC13828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845CF-1DAE-4905-A79B-FEA601BAB1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875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3BA34-9C26-4B7A-B221-27046FC13828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845CF-1DAE-4905-A79B-FEA601BAB1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987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3BA34-9C26-4B7A-B221-27046FC13828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845CF-1DAE-4905-A79B-FEA601BAB1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2439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3BA34-9C26-4B7A-B221-27046FC13828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845CF-1DAE-4905-A79B-FEA601BAB1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9957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3BA34-9C26-4B7A-B221-27046FC13828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845CF-1DAE-4905-A79B-FEA601BAB1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736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3BA34-9C26-4B7A-B221-27046FC13828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845CF-1DAE-4905-A79B-FEA601BAB1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1250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3BA34-9C26-4B7A-B221-27046FC13828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845CF-1DAE-4905-A79B-FEA601BAB1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847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3BA34-9C26-4B7A-B221-27046FC13828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845CF-1DAE-4905-A79B-FEA601BAB1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9199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3BA34-9C26-4B7A-B221-27046FC13828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845CF-1DAE-4905-A79B-FEA601BAB1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199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D3BA34-9C26-4B7A-B221-27046FC13828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1845CF-1DAE-4905-A79B-FEA601BAB1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479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3976"/>
            <a:ext cx="12192000" cy="60900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9139" y="1828801"/>
            <a:ext cx="9601631" cy="2367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4122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61" y="82819"/>
            <a:ext cx="11832207" cy="2515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21.userapi.com/s/v1/ig2/am2Pas2A6ehloP9nNoMSDnYq1siVoM58WdFv4Wrg77jCQqmhL6gnV1eJx8cwJ47H_kb-gFaT9SQ38Iui_kbPhqCo.jpg?quality=95&amp;as=32x43,48x64,72x96,108x144,160x213,240x320,360x480,480x640,540x720,640x853,720x960,960x1280&amp;from=bu&amp;cs=960x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61" y="3091543"/>
            <a:ext cx="2925868" cy="3548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un96-2.userapi.com/s/v1/ig2/DoMUziEEERU_OSxLEgDUyYp9W9uHVotgbc2qqUl3KNkkJEv_7CeRceDQqrNIpj5YIQb7_bKX-Sqb4IZzRDfR8Bd9.jpg?quality=95&amp;as=32x43,48x64,72x96,108x144,160x213,240x320,360x480,480x640,540x720,640x853,720x960,960x1280&amp;from=bu&amp;cs=960x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5533" y="2873829"/>
            <a:ext cx="2967035" cy="3766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un9-64.userapi.com/s/v1/ig2/vQKmOKDfPzdftAroysJTucYdrotCqN2wm47eE0xOcEUnXJzkQ9pWbBZdMh0MVFZrCwyaRaBRE0m_-VQfZ4YhHi72.jpg?quality=95&amp;as=32x43,48x64,72x96,108x144,160x213,240x320,360x480,480x640,540x720,640x853,720x960,960x1280&amp;from=bu&amp;cs=960x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9" y="2445134"/>
            <a:ext cx="4287904" cy="4195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3016" y="1340526"/>
            <a:ext cx="88020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В октябре 2025 года проходил первый </a:t>
            </a:r>
            <a:r>
              <a:rPr lang="ru-RU" dirty="0"/>
              <a:t>этап сдачи нормативов </a:t>
            </a:r>
            <a:endParaRPr lang="ru-RU" dirty="0" smtClean="0"/>
          </a:p>
          <a:p>
            <a:pPr algn="ctr"/>
            <a:r>
              <a:rPr lang="ru-RU" dirty="0" smtClean="0"/>
              <a:t>Всероссийского </a:t>
            </a:r>
            <a:r>
              <a:rPr lang="ru-RU" dirty="0"/>
              <a:t>физкультурно-спортивного комплекса "Готов к труду и обороне" (ГТО)!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27590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086" y="1596888"/>
            <a:ext cx="2057400" cy="237639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9200" y="2220685"/>
            <a:ext cx="51924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Логотип Студенческого спортивного клуба «СМТ»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011592" y="3973286"/>
            <a:ext cx="18235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в ВК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1592" y="4685791"/>
            <a:ext cx="2074236" cy="2074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192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7172" y="163286"/>
            <a:ext cx="9253720" cy="92280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0486" y="1491343"/>
            <a:ext cx="6302827" cy="348342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Цель: вовлечение обучающихся в занятия физической культурой и спортом,</a:t>
            </a:r>
            <a:r>
              <a:rPr lang="ru-RU" sz="2800" b="1" spc="5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развития</a:t>
            </a:r>
            <a:r>
              <a:rPr lang="ru-RU" sz="2800" b="1" spc="-2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 популяризации массового студенческого</a:t>
            </a:r>
            <a:r>
              <a:rPr lang="ru-RU" sz="2800" b="1" spc="5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спорта, пропаганда здорового образа жизни.</a:t>
            </a:r>
            <a:endParaRPr lang="ru-RU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1656" y="1288142"/>
            <a:ext cx="3973287" cy="5297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056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83.userapi.com/s/v1/if2/MJE_Xf0aZvnhST7NIOJfJaUCuM7MJ38gLshi2S_GIJPq_1j5XhGRNmp72luh3JzgCgFd5vYze1o_pbjG5C62FMAv.jpg?quality=95&amp;as=32x24,48x36,72x54,108x81,160x120,240x180,360x270,480x360,540x405,640x480,720x540,1080x810,1280x960,1440x1080,2560x1920&amp;from=bu&amp;cs=1280x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57" y="87086"/>
            <a:ext cx="4905938" cy="3287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62.userapi.com/s/v1/if2/9Omq6-QoY_tOx4r5J0O9ACrejcCJ74NfBp8ywdP9T7gHL6KRZPwSEYOumVuOy4URytx5iJ6jd-q7x2AgXXntqleT.jpg?quality=95&amp;as=32x18,48x27,72x40,108x61,160x90,240x135,360x202,480x270,540x304,640x360,720x405,1080x607,1280x720,1440x810,2560x1440&amp;from=bu&amp;cs=1280x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946" y="50686"/>
            <a:ext cx="5973837" cy="3360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un9-18.userapi.com/s/v1/if2/y1pJGsyTWkE4C08AS5uuTWRLuXi8ZfhBh6ECD0Ofv_jXhY-rEq5KWOEjNDuweqmmXsnULOGxtdAk4O1QPVoaNEB1.jpg?quality=95&amp;as=32x14,48x22,72x32,108x49,160x72,240x108,360x162,480x216,540x243,640x288,720x324,1080x486,1280x575,1440x647,2560x1151&amp;from=bu&amp;cs=1280x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57" y="3875314"/>
            <a:ext cx="4905938" cy="2717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un9-78.userapi.com/s/v1/ig2/Dm8D4WB0uRnxMTsgZMurRwZN3cOFFLN1qOB8Xh_4kIbg1u-Gbxi5J55bPPmrx45w4ZyWmxP176uNbIVFcRqyk4X2.jpg?quality=95&amp;as=32x43,48x64,72x96,108x144,160x213,240x320,360x480,480x640,540x720,640x853,720x960,960x1280&amp;from=bu&amp;cs=960x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946" y="3548743"/>
            <a:ext cx="2696483" cy="3155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sun9-83.userapi.com/s/v1/if2/5-cXQgaLs2DaHoeu8AyLQTt2IjYOQKklflGQvQgkCdFztK2gR4MS61ZmkpoOWzP0rM7pmktaXC-2GzL8XXebBP4c.jpg?quality=95&amp;as=32x24,48x36,72x54,108x81,160x120,240x180,360x270,480x360,540x405,640x480,720x540,1080x810,1280x960&amp;from=bu&amp;cs=1280x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7171" y="3548743"/>
            <a:ext cx="3157612" cy="308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sun9-73.userapi.com/s/v1/ig2/yV85WB7n7yJVi4n9MisHRKTAQj89m-KFSQeheR0YFQeUBCCQcO37zmv3AA3csep-Nwqf4WpzsJkTy9eb61i8gYWh.jpg?quality=96&amp;as=32x40,48x60,72x90,108x135,160x200,240x300,311x389&amp;from=bu&amp;cs=311x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829" y="2852057"/>
            <a:ext cx="1698171" cy="1894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9409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06724" y="599106"/>
            <a:ext cx="80360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физкультурно-спортивной работы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2257" y="2026307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42257" y="1925515"/>
            <a:ext cx="6096000" cy="258218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работа спортивных секций с регулярными тренировками;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соревнования в ГБПОУ «СМТ»;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участие в районных, региональных, всероссийских мероприятиях.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0058" y="1752600"/>
            <a:ext cx="4956142" cy="4757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0803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9-53.userapi.com/s/v1/if2/GmqAQq_dMzFVtdcdNS__1REMgYv7CIRzV17Vy4kTPvvqBa1xp73Kbqu0b1kkJnX6AjMq6n1S10VyPnjOf1tSyNv5.jpg?quality=95&amp;as=32x24,48x36,72x54,108x81,160x120,240x180,360x270,480x360,540x405,640x480,720x540,1080x810,1280x960&amp;from=bu&amp;cs=1280x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91" y="160790"/>
            <a:ext cx="4546752" cy="3409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un9-20.userapi.com/s/v1/ig2/0foC27Um2dgNZ6C19wWYxVGZmn-52oa0wY4dvWf65ZlyDWH1NAwmeeRpJy4IF7MqSYAZZcb7QwrjTonWNpWQ5_qW.jpg?quality=95&amp;as=32x36,48x53,72x80,108x120,160x178,240x267,360x401,480x535,540x602,640x713,720x802,850x947&amp;from=bu&amp;cs=850x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3971" y="160790"/>
            <a:ext cx="4007634" cy="3409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sun9-82.userapi.com/s/v1/if2/J326zPCiTLOVQLxvO_-itkbVCCfA1Tre8m_TfnnKa02RO7YFBjdyGT6_wHtlZYUxNF3tR_GlNcSNKmqpHYoo6SBn.jpg?quality=95&amp;as=32x24,48x36,72x54,108x81,160x120,240x180,360x270,480x360,540x405,640x480,720x540,1080x810,1280x960,1440x1080,2560x1920&amp;from=bu&amp;cs=1280x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163" y="3701369"/>
            <a:ext cx="4546751" cy="3156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sun9-74.userapi.com/s/v1/if2/LtKBHHNdY__RtOTgqx2FHNCQf2k9OQC2m_g-DTVE59Gt6ZidBlhgpTHmfUQACPov_y7pQQlZlKxbGSBmARONGtn7.jpg?quality=95&amp;as=32x24,48x36,72x54,108x81,160x120,240x180,360x270,480x360,540x405,640x480,720x540,1080x810,1280x960&amp;from=bu&amp;cs=1280x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5313" y="3701369"/>
            <a:ext cx="4159265" cy="311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5181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14413" y="-571500"/>
            <a:ext cx="14220825" cy="800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687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500"/>
            <a:ext cx="15240000" cy="857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46378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228600"/>
            <a:ext cx="18288000" cy="73152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141" y="657922"/>
            <a:ext cx="10671717" cy="4242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402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828" y="0"/>
            <a:ext cx="119089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3150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184</TotalTime>
  <Words>83</Words>
  <Application>Microsoft Office PowerPoint</Application>
  <PresentationFormat>Широкоэкранный</PresentationFormat>
  <Paragraphs>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Цель: вовлечение обучающихся в занятия физической культурой и спортом, развития и популяризации массового студенческого спорта, пропаганда здорового образа жизни.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2101340285</dc:creator>
  <cp:lastModifiedBy>2101340285</cp:lastModifiedBy>
  <cp:revision>15</cp:revision>
  <dcterms:created xsi:type="dcterms:W3CDTF">2025-10-07T03:33:16Z</dcterms:created>
  <dcterms:modified xsi:type="dcterms:W3CDTF">2025-10-13T10:18:52Z</dcterms:modified>
</cp:coreProperties>
</file>